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9530A-291F-4D90-A987-A52660187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FDD96-BC51-493B-8850-8A42368E7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728C6-C582-4CF5-8E49-091FE8290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5082B-9066-4E53-974C-16B6C535E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94504-2EC7-4FA7-8489-18DA7178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84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FEFFA-C649-4498-8B91-668F2E268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A94C8F-F64D-4B2C-B4A7-9AEB7E955E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00F91-E52A-421E-A995-F82EB44DE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9A7A3-1189-401E-A6A8-8288A565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AFE91-42CC-433F-B418-40619C00C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372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FE39B-08F2-4246-8BE3-A14778EA19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550594-97DE-4C05-8111-737D968FE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FEBEE-542E-47B3-9D6D-7A55B0E17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98FCE-5CDD-46F5-B4AC-6C78FCC37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4F15A7-ACD4-49E2-8C85-038EAF468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733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EE5C8-5CD6-43B3-AC51-C98B8ADF5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97958-1490-47AF-9544-4D03EE2D1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F6996-707F-4222-8EF6-063EB983F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69B94-9903-43AC-A3A3-BC8E2C90F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DF8C4-3260-4870-8A3A-422D9103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78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04D4-4935-4CC1-A425-D2C039B4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85E2C-6AA9-493A-9211-70DDD0E24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B3108-0B16-4319-8EA8-A2E347C41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C9FC2-CDA7-4741-83D9-5725B3C2E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D3A9C-A800-44A1-B672-393C14831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30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072DE-7273-4FBA-A154-A2EF476B9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3E68A-9B1A-4DD2-BAFC-2E6BC35A94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486C83-A3DF-4949-93DC-4E2BC1DC8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4E3466-E873-4359-A4EA-D9BFCECD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660D3D-526F-48FF-8104-B401BC863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6C8312-8A44-4EC9-8A16-FE74587D4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4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B900-A0B6-4E76-9284-665B8F80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956384-A62F-4F2B-8305-2B8AE6C41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4A3B1-B7B9-4A90-A814-8C1CBCE9F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77FC7E-225C-4766-A4AD-956E3D2B20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D8F211-520C-4F91-BDC5-1FD76904A0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6C5B10-238A-4854-8B3A-4586114AE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A2377-0589-4A16-9C0B-F2FEF6F09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6014CE-0A50-4192-A36A-B9261BEC9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535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C109F-BF66-4A83-8549-E03A9E088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54F871-A9B4-410D-88A4-FE702154D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1EF723-6739-48AE-AD1E-835C5C81B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7B83AB-D6D4-4B60-9E77-463E4CE39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98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C48183-7762-4465-85AD-324BA7439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E45D00-374C-4F0C-A35D-46E489CB2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2A895-C142-42C5-ADF4-ECA1862C5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63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B3DDF-7581-4474-ACA2-2CE7D26FE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9E663-EAEB-404A-9889-A65F366FB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628CB1-D202-4EAD-8C7B-DB841B33D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A07BF-B83B-4428-92A7-F05623E5E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1C519-6883-44FE-8BD2-41467CB4C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675064-073C-4DA4-AE4A-DCD6561D1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6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0CB65-4663-449A-9910-AF935568F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0451AA-8F21-45BD-AD65-358AE1EE6F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C2DA6-2868-4776-83E7-B81F1755F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A6C953-8994-49FD-A350-1882A045D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81414-24BC-45CC-AE3D-8F0FB0BE4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C9AAB4-7579-47C4-BC82-8C4229142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50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A68B15-603A-4BCB-9630-4870AC028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64315-4742-4402-A964-1D736E3CB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B3192-879C-46BD-8A37-DC9838D475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346ED-D7AA-43CC-8512-302B77B30D33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B56E8-5382-479B-958D-7328DFD5A9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FB19D-8EF8-4EEE-B899-91FB96A94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8F2C6-9071-4F3E-971E-F6A519D7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65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732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693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693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276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842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41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185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649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58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40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834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Slides - Inference I Go Quiet</dc:title>
  <dc:creator>ReadMaster</dc:creator>
  <cp:lastModifiedBy>Kala Williams</cp:lastModifiedBy>
  <cp:revision>1</cp:revision>
  <dcterms:created xsi:type="dcterms:W3CDTF">2021-08-12T18:57:57Z</dcterms:created>
  <dcterms:modified xsi:type="dcterms:W3CDTF">2021-08-12T19:58:37Z</dcterms:modified>
</cp:coreProperties>
</file>